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5ec355f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5ec355f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sausd.instructure.com/login/canvas" TargetMode="External"/><Relationship Id="rId22" Type="http://schemas.openxmlformats.org/officeDocument/2006/relationships/hyperlink" Target="https://www.sausd.us/villa" TargetMode="External"/><Relationship Id="rId21" Type="http://schemas.openxmlformats.org/officeDocument/2006/relationships/image" Target="../media/image1.png"/><Relationship Id="rId24" Type="http://schemas.openxmlformats.org/officeDocument/2006/relationships/hyperlink" Target="https://www.sausd.us/site/handlers/filedownload.ashx?moduleinstanceid=27036&amp;dataid=105872&amp;FileName=REVISED%202022-23%20School_Calendar%206.16.2022.pdf" TargetMode="External"/><Relationship Id="rId23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26" Type="http://schemas.openxmlformats.org/officeDocument/2006/relationships/image" Target="../media/image2.png"/><Relationship Id="rId25" Type="http://schemas.openxmlformats.org/officeDocument/2006/relationships/image" Target="../media/image5.png"/><Relationship Id="rId27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hyperlink" Target="https://www.dreamstime.com/pink-multiplication-square-poster-pink-multiplication-square-poster-illustration-image121062351" TargetMode="External"/><Relationship Id="rId11" Type="http://schemas.openxmlformats.org/officeDocument/2006/relationships/hyperlink" Target="https://drive.google.com/file/d/1l5RfkKIIob_Zd8xYaN5k82GGQryGRP-Z/view?usp=sharing" TargetMode="External"/><Relationship Id="rId10" Type="http://schemas.openxmlformats.org/officeDocument/2006/relationships/hyperlink" Target="https://docs.google.com/presentation/d/1j4RmMAjvtB7ysaSeab534Zp42VQeGCphzGmImgtBuuM/edit?usp=sharing" TargetMode="External"/><Relationship Id="rId13" Type="http://schemas.openxmlformats.org/officeDocument/2006/relationships/hyperlink" Target="https://drive.google.com/file/d/1ljEQOACcgjhqrqtZk2cOLrJIsnvLETDC/view?usp=sharing" TargetMode="External"/><Relationship Id="rId12" Type="http://schemas.openxmlformats.org/officeDocument/2006/relationships/hyperlink" Target="https://docs.google.com/document/d/1Gmzlb7M7LJEPvGx6wEFqyllkuF4LxX1MKZNnsfAbm3A/edit?usp=sharing" TargetMode="External"/><Relationship Id="rId15" Type="http://schemas.openxmlformats.org/officeDocument/2006/relationships/image" Target="../media/image7.png"/><Relationship Id="rId14" Type="http://schemas.openxmlformats.org/officeDocument/2006/relationships/hyperlink" Target="https://drive.google.com/file/d/1_1fefxZXIrHLersx3UdsO2JRH_t1RsrJ/view" TargetMode="External"/><Relationship Id="rId17" Type="http://schemas.openxmlformats.org/officeDocument/2006/relationships/image" Target="../media/image13.png"/><Relationship Id="rId16" Type="http://schemas.openxmlformats.org/officeDocument/2006/relationships/hyperlink" Target="https://eportal.sausd.us/ParentPortal/LoginParent.aspx?page=default.aspx" TargetMode="External"/><Relationship Id="rId19" Type="http://schemas.openxmlformats.org/officeDocument/2006/relationships/image" Target="../media/image8.png"/><Relationship Id="rId18" Type="http://schemas.openxmlformats.org/officeDocument/2006/relationships/hyperlink" Target="https://sso.cpm.org/?redirect_uri=https%3A%2F%2Febooks.cpm.org%2Fssologin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1588" y="2592900"/>
            <a:ext cx="1736482" cy="19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8927" y="874088"/>
            <a:ext cx="3758797" cy="297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 b="7888" l="4683" r="4909" t="7744"/>
          <a:stretch/>
        </p:blipFill>
        <p:spPr>
          <a:xfrm>
            <a:off x="3173625" y="1072875"/>
            <a:ext cx="3376426" cy="20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8900" y="1254225"/>
            <a:ext cx="3313300" cy="33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8197" t="0"/>
          <a:stretch/>
        </p:blipFill>
        <p:spPr>
          <a:xfrm>
            <a:off x="1239500" y="326275"/>
            <a:ext cx="1381500" cy="14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168048" y="397100"/>
            <a:ext cx="3542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lt1"/>
                </a:solidFill>
                <a:highlight>
                  <a:schemeClr val="dk2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Pride Respect Acheivement</a:t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68200" y="4559725"/>
            <a:ext cx="149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Bell Schedule</a:t>
            </a:r>
            <a:endParaRPr b="1" sz="1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832900" y="4567525"/>
            <a:ext cx="252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Tutorial Video's</a:t>
            </a:r>
            <a:endParaRPr b="1" sz="15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275725" y="45597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Villa Non-Negotiables</a:t>
            </a:r>
            <a:endParaRPr b="1" sz="1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61700" y="2148449"/>
            <a:ext cx="1416600" cy="12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55275" y="3839326"/>
            <a:ext cx="588175" cy="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636174" y="3858381"/>
            <a:ext cx="588175" cy="55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811800" y="3840638"/>
            <a:ext cx="588174" cy="58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806126" y="3840636"/>
            <a:ext cx="588175" cy="5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792977" y="3842550"/>
            <a:ext cx="718375" cy="5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685950" y="3194292"/>
            <a:ext cx="1381501" cy="188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2" y="457563"/>
            <a:ext cx="1080902" cy="12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